
<file path=[Content_Types].xml><?xml version="1.0" encoding="utf-8"?>
<Types xmlns="http://schemas.openxmlformats.org/package/2006/content-types">
  <Default Extension="png" ContentType="image/png"/>
  <Default Extension="mp3" ContentType="audio/mpe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9" r:id="rId3"/>
    <p:sldId id="270" r:id="rId4"/>
    <p:sldId id="256" r:id="rId5"/>
    <p:sldId id="257" r:id="rId6"/>
    <p:sldId id="271" r:id="rId7"/>
    <p:sldId id="259" r:id="rId8"/>
    <p:sldId id="261" r:id="rId9"/>
    <p:sldId id="258" r:id="rId10"/>
    <p:sldId id="262" r:id="rId11"/>
    <p:sldId id="264" r:id="rId12"/>
    <p:sldId id="263" r:id="rId13"/>
    <p:sldId id="272" r:id="rId14"/>
    <p:sldId id="265" r:id="rId15"/>
    <p:sldId id="273" r:id="rId16"/>
    <p:sldId id="266" r:id="rId17"/>
    <p:sldId id="267" r:id="rId18"/>
    <p:sldId id="26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лиана" initials="Ю" lastIdx="1" clrIdx="0">
    <p:extLst>
      <p:ext uri="{19B8F6BF-5375-455C-9EA6-DF929625EA0E}">
        <p15:presenceInfo xmlns:p15="http://schemas.microsoft.com/office/powerpoint/2012/main" userId="8d89317582384da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001"/>
    <a:srgbClr val="013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43" autoAdjust="0"/>
  </p:normalViewPr>
  <p:slideViewPr>
    <p:cSldViewPr snapToGrid="0">
      <p:cViewPr>
        <p:scale>
          <a:sx n="70" d="100"/>
          <a:sy n="70" d="100"/>
        </p:scale>
        <p:origin x="7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054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52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7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39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3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6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6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96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82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014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8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B7B51-C099-4CBC-A315-452F74FDB095}" type="datetimeFigureOut">
              <a:rPr lang="en-US" smtClean="0"/>
              <a:t>9/21/2024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472B-213E-4F18-8715-CF81EE98A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811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f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69189" l="9903" r="813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401" y="-953118"/>
            <a:ext cx="7873120" cy="77269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3395893" y="4497448"/>
            <a:ext cx="15587893" cy="2123658"/>
          </a:xfrm>
          <a:prstGeom prst="rect">
            <a:avLst/>
          </a:prstGeom>
          <a:gradFill>
            <a:gsLst>
              <a:gs pos="23000">
                <a:schemeClr val="accent1">
                  <a:lumMod val="5000"/>
                  <a:lumOff val="95000"/>
                </a:schemeClr>
              </a:gs>
              <a:gs pos="53000">
                <a:srgbClr val="0070C0"/>
              </a:gs>
              <a:gs pos="71000">
                <a:srgbClr val="FF0000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Impact" panose="020B0806030902050204" pitchFamily="34" charset="0"/>
              </a:rPr>
              <a:t>ОДНА СТРАНА</a:t>
            </a:r>
          </a:p>
          <a:p>
            <a:pPr algn="ctr"/>
            <a:r>
              <a:rPr lang="ru-RU" sz="4400" dirty="0" smtClean="0">
                <a:latin typeface="Impact" panose="020B0806030902050204" pitchFamily="34" charset="0"/>
              </a:rPr>
              <a:t>ОДНА СЕМЬЯ</a:t>
            </a:r>
          </a:p>
          <a:p>
            <a:pPr algn="ctr"/>
            <a:r>
              <a:rPr lang="ru-RU" sz="4400" dirty="0" smtClean="0">
                <a:latin typeface="Impact" panose="020B0806030902050204" pitchFamily="34" charset="0"/>
              </a:rPr>
              <a:t>ОДНА РОССИЯ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039" y="0"/>
            <a:ext cx="5048250" cy="6621106"/>
          </a:xfrm>
          <a:prstGeom prst="rect">
            <a:avLst/>
          </a:prstGeom>
          <a:gradFill>
            <a:gsLst>
              <a:gs pos="23000">
                <a:schemeClr val="accent1">
                  <a:lumMod val="5000"/>
                  <a:lumOff val="95000"/>
                </a:schemeClr>
              </a:gs>
              <a:gs pos="53000">
                <a:schemeClr val="accent1">
                  <a:lumMod val="75000"/>
                </a:schemeClr>
              </a:gs>
              <a:gs pos="100000">
                <a:srgbClr val="FF0000"/>
              </a:gs>
            </a:gsLst>
            <a:lin ang="5400000" scaled="1"/>
          </a:gra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50" l="20889" r="81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753" y="2211031"/>
            <a:ext cx="3816411" cy="44100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979" y="1021724"/>
            <a:ext cx="27141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  <a:p>
            <a:r>
              <a:rPr lang="ru-RU" sz="4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сентября</a:t>
            </a:r>
            <a:endParaRPr lang="en-US" sz="4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742" y="236894"/>
            <a:ext cx="1712686" cy="144655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30</a:t>
            </a:r>
            <a:endParaRPr lang="en-US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1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982" y="1266353"/>
            <a:ext cx="12288982" cy="5591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9703" y="-149419"/>
            <a:ext cx="11286267" cy="1690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32376" y="1540836"/>
            <a:ext cx="592107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Book Antiqua" panose="02040602050305030304" pitchFamily="18" charset="0"/>
              </a:rPr>
              <a:t>Столица Республики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Book Antiqua" panose="02040602050305030304" pitchFamily="18" charset="0"/>
              </a:rPr>
              <a:t>Край шахтеров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Book Antiqua" panose="02040602050305030304" pitchFamily="18" charset="0"/>
              </a:rPr>
              <a:t>Парк кованных фигур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Book Antiqua" panose="02040602050305030304" pitchFamily="18" charset="0"/>
              </a:rPr>
              <a:t>Центральная улица Артема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5" b="99192" l="2344" r="96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26" y="288758"/>
            <a:ext cx="10908632" cy="6594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19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56" y="-1"/>
            <a:ext cx="6606444" cy="71547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005" r="917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8" y="577516"/>
            <a:ext cx="4865518" cy="54142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77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t="8061" r="10421" b="7528"/>
          <a:stretch/>
        </p:blipFill>
        <p:spPr>
          <a:xfrm>
            <a:off x="4189862" y="272953"/>
            <a:ext cx="7833815" cy="62112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13" y="1951629"/>
            <a:ext cx="3204626" cy="324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3875964" y="764274"/>
            <a:ext cx="3261815" cy="2729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39" y="354842"/>
            <a:ext cx="3987456" cy="2857603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>
            <a:off x="3875964" y="1688109"/>
            <a:ext cx="3261815" cy="27296"/>
          </a:xfrm>
          <a:prstGeom prst="straightConnector1">
            <a:avLst/>
          </a:prstGeom>
          <a:ln w="76200">
            <a:solidFill>
              <a:srgbClr val="0139A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875964" y="2611944"/>
            <a:ext cx="3261815" cy="27296"/>
          </a:xfrm>
          <a:prstGeom prst="straightConnector1">
            <a:avLst/>
          </a:prstGeom>
          <a:ln w="76200">
            <a:solidFill>
              <a:srgbClr val="E9000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33313" y="354842"/>
            <a:ext cx="282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Book Antiqua" panose="02040602050305030304" pitchFamily="18" charset="0"/>
              </a:rPr>
              <a:t>УГОЛЬ</a:t>
            </a:r>
            <a:endParaRPr lang="en-US" sz="5400" dirty="0">
              <a:latin typeface="Book Antiqua" panose="0204060205030503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3313" y="1303388"/>
            <a:ext cx="37940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139AD"/>
                </a:solidFill>
                <a:latin typeface="Book Antiqua" panose="02040602050305030304" pitchFamily="18" charset="0"/>
              </a:rPr>
              <a:t>ВОДЫ МОРЯ</a:t>
            </a:r>
            <a:endParaRPr lang="en-US" sz="4400" dirty="0">
              <a:solidFill>
                <a:srgbClr val="0139AD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33121" y="2119895"/>
            <a:ext cx="3394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E90001"/>
                </a:solidFill>
                <a:latin typeface="Book Antiqua" panose="02040602050305030304" pitchFamily="18" charset="0"/>
              </a:rPr>
              <a:t>ПАМЯТЬ</a:t>
            </a:r>
            <a:endParaRPr lang="en-US" sz="5400" dirty="0">
              <a:solidFill>
                <a:srgbClr val="E90001"/>
              </a:solidFill>
              <a:latin typeface="Book Antiqua" panose="0204060205030503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0102" y="4067033"/>
            <a:ext cx="8210102" cy="279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7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25 2.22222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1" t="16970" r="10673" b="18586"/>
          <a:stretch/>
        </p:blipFill>
        <p:spPr>
          <a:xfrm>
            <a:off x="6503813" y="265303"/>
            <a:ext cx="5688187" cy="63004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0" r="28223"/>
          <a:stretch/>
        </p:blipFill>
        <p:spPr>
          <a:xfrm>
            <a:off x="136476" y="441949"/>
            <a:ext cx="6482687" cy="55269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0102" y="4067033"/>
            <a:ext cx="8210102" cy="279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5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25 2.2222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62" y="-228127"/>
            <a:ext cx="5314595" cy="70861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50" b="92969" l="220" r="903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21" t="14260" r="12613" b="8272"/>
          <a:stretch/>
        </p:blipFill>
        <p:spPr>
          <a:xfrm>
            <a:off x="6828091" y="-334285"/>
            <a:ext cx="4949927" cy="71189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863" y="4348587"/>
            <a:ext cx="7381863" cy="250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0.2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4"/>
          <a:stretch/>
        </p:blipFill>
        <p:spPr>
          <a:xfrm>
            <a:off x="333996" y="191068"/>
            <a:ext cx="4179321" cy="30161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435" y="0"/>
            <a:ext cx="4594243" cy="37727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317" y="2661313"/>
            <a:ext cx="3546546" cy="40397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863" y="4348587"/>
            <a:ext cx="7381863" cy="25094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78379" y="5823761"/>
            <a:ext cx="2672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chemeClr val="bg1"/>
                </a:solidFill>
                <a:latin typeface="+mj-lt"/>
              </a:rPr>
              <a:t>П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альма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М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ерцалова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251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0.25 1.85185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8587"/>
            <a:ext cx="7381863" cy="25094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086"/>
            <a:ext cx="4436287" cy="31792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63" y="347085"/>
            <a:ext cx="4768886" cy="3179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237" y="914400"/>
            <a:ext cx="2915264" cy="2763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334" y="3526342"/>
            <a:ext cx="1726363" cy="344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4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1320" y="1040477"/>
            <a:ext cx="11441373" cy="2387600"/>
          </a:xfrm>
        </p:spPr>
        <p:txBody>
          <a:bodyPr>
            <a:normAutofit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есня</a:t>
            </a:r>
            <a:r>
              <a:rPr lang="ru-RU" b="1" dirty="0"/>
              <a:t>: «С чего начинается Родина</a:t>
            </a:r>
            <a:r>
              <a:rPr lang="ru-RU" b="1" dirty="0" smtClean="0"/>
              <a:t>» (</a:t>
            </a:r>
            <a:r>
              <a:rPr lang="en-US" b="1" dirty="0" smtClean="0"/>
              <a:t>Shaman</a:t>
            </a:r>
            <a:r>
              <a:rPr lang="ru-RU" b="1" dirty="0" smtClean="0"/>
              <a:t>) </a:t>
            </a:r>
            <a:endParaRPr lang="en-US" dirty="0"/>
          </a:p>
        </p:txBody>
      </p:sp>
      <p:pic>
        <p:nvPicPr>
          <p:cNvPr id="4" name="Shaman_-_S_CHEGO_NACHINAETSYA_RODINA_770089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26440" y="3861178"/>
            <a:ext cx="2171131" cy="217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6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0793" y="180668"/>
            <a:ext cx="11004645" cy="224863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Стихотворением </a:t>
            </a:r>
            <a:r>
              <a:rPr lang="ru-RU" b="1" dirty="0"/>
              <a:t>«Что мы Родиной зовем</a:t>
            </a:r>
            <a:r>
              <a:rPr lang="ru-RU" b="1" i="1" dirty="0"/>
              <a:t>?»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1624084"/>
            <a:ext cx="9366913" cy="5233915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Что </a:t>
            </a:r>
            <a:r>
              <a:rPr lang="ru-RU" i="1" dirty="0"/>
              <a:t>мы Родиной</a:t>
            </a:r>
            <a:r>
              <a:rPr lang="ru-RU" dirty="0"/>
              <a:t> зовём? </a:t>
            </a:r>
            <a:endParaRPr lang="en-US" dirty="0"/>
          </a:p>
          <a:p>
            <a:r>
              <a:rPr lang="ru-RU" dirty="0"/>
              <a:t>Дом, где мы с тобой живём, </a:t>
            </a:r>
            <a:endParaRPr lang="en-US" dirty="0"/>
          </a:p>
          <a:p>
            <a:r>
              <a:rPr lang="ru-RU" dirty="0"/>
              <a:t>И берёзки, вдоль которых</a:t>
            </a:r>
            <a:endParaRPr lang="en-US" dirty="0"/>
          </a:p>
          <a:p>
            <a:r>
              <a:rPr lang="ru-RU" dirty="0"/>
              <a:t> Рядом с мамой мы идём. </a:t>
            </a:r>
            <a:endParaRPr lang="en-US" dirty="0"/>
          </a:p>
          <a:p>
            <a:r>
              <a:rPr lang="ru-RU" dirty="0"/>
              <a:t>Что мы Родиной зовём? </a:t>
            </a:r>
            <a:endParaRPr lang="en-US" dirty="0"/>
          </a:p>
          <a:p>
            <a:r>
              <a:rPr lang="ru-RU" dirty="0"/>
              <a:t>Поле с тонким колоском,</a:t>
            </a:r>
            <a:endParaRPr lang="en-US" dirty="0"/>
          </a:p>
          <a:p>
            <a:r>
              <a:rPr lang="ru-RU" dirty="0"/>
              <a:t> Наши праздники и песни,</a:t>
            </a:r>
            <a:endParaRPr lang="en-US" dirty="0"/>
          </a:p>
          <a:p>
            <a:r>
              <a:rPr lang="ru-RU" dirty="0"/>
              <a:t> Тёплый вечер за окном. </a:t>
            </a:r>
            <a:endParaRPr lang="en-US" dirty="0"/>
          </a:p>
          <a:p>
            <a:r>
              <a:rPr lang="ru-RU" dirty="0"/>
              <a:t>Что мы Родиной зовём?</a:t>
            </a:r>
            <a:endParaRPr lang="en-US" dirty="0"/>
          </a:p>
          <a:p>
            <a:r>
              <a:rPr lang="ru-RU" dirty="0"/>
              <a:t> Всё, что в сердце бережём,</a:t>
            </a:r>
            <a:endParaRPr lang="en-US" dirty="0"/>
          </a:p>
          <a:p>
            <a:r>
              <a:rPr lang="ru-RU" dirty="0"/>
              <a:t> И под небом синим-синим </a:t>
            </a:r>
            <a:endParaRPr lang="en-US" dirty="0"/>
          </a:p>
          <a:p>
            <a:r>
              <a:rPr lang="ru-RU" dirty="0"/>
              <a:t>Это наш родимый дом.</a:t>
            </a:r>
            <a:endParaRPr lang="en-US" dirty="0"/>
          </a:p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1653" y="4798629"/>
            <a:ext cx="5491653" cy="205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1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6581" y="332509"/>
            <a:ext cx="277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– это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73" y="1094485"/>
            <a:ext cx="8769926" cy="54404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5447" y="332509"/>
            <a:ext cx="8020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где ты родился, где ты живёшь со своими родителями, со своими друзьями.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40" b="98049" l="4533" r="932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791" y="2871787"/>
            <a:ext cx="3886244" cy="32830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689" y="2871787"/>
            <a:ext cx="3511049" cy="31687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1653" y="5010823"/>
            <a:ext cx="5491653" cy="205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5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0.25 2.96296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8959"/>
            <a:ext cx="11639222" cy="54143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7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25 -2.59259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0" t="6212" r="1" b="10889"/>
          <a:stretch/>
        </p:blipFill>
        <p:spPr>
          <a:xfrm>
            <a:off x="0" y="211016"/>
            <a:ext cx="11723430" cy="62319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6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706582" y="3162300"/>
            <a:ext cx="10932968" cy="107373"/>
          </a:xfrm>
          <a:prstGeom prst="straightConnector1">
            <a:avLst/>
          </a:prstGeom>
          <a:ln w="2190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1995055" y="2050474"/>
            <a:ext cx="13854" cy="11118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2873088" y="3370122"/>
            <a:ext cx="13854" cy="11118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4585854" y="1993323"/>
            <a:ext cx="13854" cy="11118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5527965" y="3332023"/>
            <a:ext cx="13854" cy="11118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7869381" y="2050474"/>
            <a:ext cx="1" cy="997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9462655" y="3326824"/>
            <a:ext cx="13854" cy="11118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1627909" y="1463386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Овал 22"/>
          <p:cNvSpPr/>
          <p:nvPr/>
        </p:nvSpPr>
        <p:spPr>
          <a:xfrm>
            <a:off x="2470441" y="4301834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Овал 23"/>
          <p:cNvSpPr/>
          <p:nvPr/>
        </p:nvSpPr>
        <p:spPr>
          <a:xfrm>
            <a:off x="4197926" y="1463384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Овал 24"/>
          <p:cNvSpPr/>
          <p:nvPr/>
        </p:nvSpPr>
        <p:spPr>
          <a:xfrm>
            <a:off x="5153891" y="4171662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Овал 25"/>
          <p:cNvSpPr/>
          <p:nvPr/>
        </p:nvSpPr>
        <p:spPr>
          <a:xfrm>
            <a:off x="7502236" y="1463385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Овал 26"/>
          <p:cNvSpPr/>
          <p:nvPr/>
        </p:nvSpPr>
        <p:spPr>
          <a:xfrm>
            <a:off x="9109363" y="4171661"/>
            <a:ext cx="734291" cy="76200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402773" y="850035"/>
            <a:ext cx="121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РУСЬ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7909" y="4995678"/>
            <a:ext cx="2746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МОСКОВИЯ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37851" y="413664"/>
            <a:ext cx="353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ГОСУДАРСТВО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22669" y="5082152"/>
            <a:ext cx="30168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ИМПЕРИЯ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90861" y="853757"/>
            <a:ext cx="1316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63371" y="4802029"/>
            <a:ext cx="3061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422" y="1463920"/>
            <a:ext cx="1078668" cy="127754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20" y="3799288"/>
            <a:ext cx="1129670" cy="1278724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4" t="2627" r="21667" b="3232"/>
          <a:stretch/>
        </p:blipFill>
        <p:spPr>
          <a:xfrm>
            <a:off x="4014833" y="1492080"/>
            <a:ext cx="1118276" cy="138594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"/>
          <a:stretch/>
        </p:blipFill>
        <p:spPr>
          <a:xfrm>
            <a:off x="4830348" y="3454042"/>
            <a:ext cx="1395234" cy="147962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498" y="1327834"/>
            <a:ext cx="1397869" cy="139786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1" t="16970" r="10673" b="18586"/>
          <a:stretch/>
        </p:blipFill>
        <p:spPr>
          <a:xfrm>
            <a:off x="8866605" y="3505375"/>
            <a:ext cx="1284400" cy="142265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7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64" y="595679"/>
            <a:ext cx="10370859" cy="595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2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0" t="6212" r="1" b="10889"/>
          <a:stretch/>
        </p:blipFill>
        <p:spPr>
          <a:xfrm>
            <a:off x="0" y="211016"/>
            <a:ext cx="11723430" cy="62319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1018" y="4844081"/>
            <a:ext cx="6761018" cy="22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3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144</Words>
  <Application>Microsoft Office PowerPoint</Application>
  <PresentationFormat>Широкоэкранный</PresentationFormat>
  <Paragraphs>36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Book Antiqua</vt:lpstr>
      <vt:lpstr>Calibri</vt:lpstr>
      <vt:lpstr>Calibri Light</vt:lpstr>
      <vt:lpstr>Impact</vt:lpstr>
      <vt:lpstr>Segoe UI Black</vt:lpstr>
      <vt:lpstr>Times New Roman</vt:lpstr>
      <vt:lpstr>Тема Office</vt:lpstr>
      <vt:lpstr>Презентация PowerPoint</vt:lpstr>
      <vt:lpstr>Песня: «С чего начинается Родина» (Shaman) </vt:lpstr>
      <vt:lpstr>Стихотворением «Что мы Родиной зовем?»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Юлиана</dc:creator>
  <cp:lastModifiedBy>Юлиана</cp:lastModifiedBy>
  <cp:revision>22</cp:revision>
  <dcterms:created xsi:type="dcterms:W3CDTF">2024-09-20T19:34:01Z</dcterms:created>
  <dcterms:modified xsi:type="dcterms:W3CDTF">2024-09-21T13:47:10Z</dcterms:modified>
</cp:coreProperties>
</file>